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  <p:sldMasterId id="2147483960" r:id="rId2"/>
  </p:sldMasterIdLst>
  <p:notesMasterIdLst>
    <p:notesMasterId r:id="rId7"/>
  </p:notesMasterIdLst>
  <p:sldIdLst>
    <p:sldId id="287" r:id="rId3"/>
    <p:sldId id="291" r:id="rId4"/>
    <p:sldId id="292" r:id="rId5"/>
    <p:sldId id="293" r:id="rId6"/>
  </p:sldIdLst>
  <p:sldSz cx="9906000" cy="6858000" type="A4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477" autoAdjust="0"/>
  </p:normalViewPr>
  <p:slideViewPr>
    <p:cSldViewPr snapToGrid="0">
      <p:cViewPr varScale="1">
        <p:scale>
          <a:sx n="156" d="100"/>
          <a:sy n="156" d="100"/>
        </p:scale>
        <p:origin x="1028" y="10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1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5B918F15-A677-4AB3-8AEA-17F6C973FA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1438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4530"/>
            <a:ext cx="7429500" cy="2387600"/>
          </a:xfrm>
        </p:spPr>
        <p:txBody>
          <a:bodyPr anchor="b">
            <a:normAutofit/>
          </a:bodyPr>
          <a:lstStyle>
            <a:lvl1pPr algn="ctr">
              <a:defRPr sz="48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 algn="ctr">
              <a:buNone/>
              <a:defRPr sz="2275"/>
            </a:lvl2pPr>
            <a:lvl3pPr marL="742950" indent="0" algn="ctr">
              <a:buNone/>
              <a:defRPr sz="1950"/>
            </a:lvl3pPr>
            <a:lvl4pPr marL="1114425" indent="0" algn="ctr">
              <a:buNone/>
              <a:defRPr sz="1625"/>
            </a:lvl4pPr>
            <a:lvl5pPr marL="1485900" indent="0" algn="ctr">
              <a:buNone/>
              <a:defRPr sz="1625"/>
            </a:lvl5pPr>
            <a:lvl6pPr marL="1857375" indent="0" algn="ctr">
              <a:buNone/>
              <a:defRPr sz="1625"/>
            </a:lvl6pPr>
            <a:lvl7pPr marL="2228850" indent="0" algn="ctr">
              <a:buNone/>
              <a:defRPr sz="1625"/>
            </a:lvl7pPr>
            <a:lvl8pPr marL="2600325" indent="0" algn="ctr">
              <a:buNone/>
              <a:defRPr sz="1625"/>
            </a:lvl8pPr>
            <a:lvl9pPr marL="2971800" indent="0" algn="ctr">
              <a:buNone/>
              <a:defRPr sz="16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993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698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0362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0363"/>
            <a:ext cx="6284119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0643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4530"/>
            <a:ext cx="7429500" cy="2387600"/>
          </a:xfrm>
        </p:spPr>
        <p:txBody>
          <a:bodyPr anchor="b">
            <a:normAutofit/>
          </a:bodyPr>
          <a:lstStyle>
            <a:lvl1pPr algn="ctr">
              <a:defRPr sz="48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 algn="ctr">
              <a:buNone/>
              <a:defRPr sz="2275"/>
            </a:lvl2pPr>
            <a:lvl3pPr marL="742950" indent="0" algn="ctr">
              <a:buNone/>
              <a:defRPr sz="1950"/>
            </a:lvl3pPr>
            <a:lvl4pPr marL="1114425" indent="0" algn="ctr">
              <a:buNone/>
              <a:defRPr sz="1625"/>
            </a:lvl4pPr>
            <a:lvl5pPr marL="1485900" indent="0" algn="ctr">
              <a:buNone/>
              <a:defRPr sz="1625"/>
            </a:lvl5pPr>
            <a:lvl6pPr marL="1857375" indent="0" algn="ctr">
              <a:buNone/>
              <a:defRPr sz="1625"/>
            </a:lvl6pPr>
            <a:lvl7pPr marL="2228850" indent="0" algn="ctr">
              <a:buNone/>
              <a:defRPr sz="1625"/>
            </a:lvl7pPr>
            <a:lvl8pPr marL="2600325" indent="0" algn="ctr">
              <a:buNone/>
              <a:defRPr sz="1625"/>
            </a:lvl8pPr>
            <a:lvl9pPr marL="2971800" indent="0" algn="ctr">
              <a:buNone/>
              <a:defRPr sz="16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064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621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12423"/>
            <a:ext cx="8543925" cy="2851208"/>
          </a:xfrm>
        </p:spPr>
        <p:txBody>
          <a:bodyPr anchor="b">
            <a:normAutofit/>
          </a:bodyPr>
          <a:lstStyle>
            <a:lvl1pPr>
              <a:defRPr sz="48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52634"/>
            <a:ext cx="8543925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4044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666" y="1828801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8801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500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5" y="1681851"/>
            <a:ext cx="4189413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665" y="2507551"/>
            <a:ext cx="4189413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851"/>
            <a:ext cx="421005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7551"/>
            <a:ext cx="421005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84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33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529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1"/>
            <a:ext cx="3194685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399"/>
            <a:ext cx="3194685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561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4296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0"/>
            <a:ext cx="3194685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400"/>
            <a:ext cx="3194685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8722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7383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0362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0363"/>
            <a:ext cx="6284119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530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12423"/>
            <a:ext cx="8543925" cy="2851208"/>
          </a:xfrm>
        </p:spPr>
        <p:txBody>
          <a:bodyPr anchor="b">
            <a:normAutofit/>
          </a:bodyPr>
          <a:lstStyle>
            <a:lvl1pPr>
              <a:defRPr sz="48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52634"/>
            <a:ext cx="8543925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297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666" y="1828801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8801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79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5" y="1681851"/>
            <a:ext cx="4189413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665" y="2507551"/>
            <a:ext cx="4189413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851"/>
            <a:ext cx="421005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7551"/>
            <a:ext cx="421005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9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9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57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1"/>
            <a:ext cx="3194685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399"/>
            <a:ext cx="3194685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692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0"/>
            <a:ext cx="3194685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400"/>
            <a:ext cx="3194685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205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666" y="365760"/>
            <a:ext cx="854392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6" y="1828801"/>
            <a:ext cx="8543925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1741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6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Wingdings 2" pitchFamily="18" charset="2"/>
        <a:buChar char="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666" y="365760"/>
            <a:ext cx="854392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6" y="1828801"/>
            <a:ext cx="8543925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1741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018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Wingdings 2" pitchFamily="18" charset="2"/>
        <a:buChar char="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第8回日本NP学会学術集会トップビジュアル">
            <a:extLst>
              <a:ext uri="{FF2B5EF4-FFF2-40B4-BE49-F238E27FC236}">
                <a16:creationId xmlns:a16="http://schemas.microsoft.com/office/drawing/2014/main" id="{B65DD610-50F9-BA47-9B8F-6696C01F21E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850"/>
            <a:ext cx="9906000" cy="5600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5223" y="582450"/>
            <a:ext cx="8815546" cy="167148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第</a:t>
            </a:r>
            <a:r>
              <a:rPr kumimoji="1" lang="en-US" altLang="ja-JP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8</a:t>
            </a:r>
            <a:r>
              <a:rPr kumimoji="1" lang="ja-JP" altLang="en-US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</a:t>
            </a:r>
            <a:r>
              <a:rPr kumimoji="1" lang="en-US" altLang="ja-JP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NP</a:t>
            </a:r>
            <a:r>
              <a:rPr kumimoji="1" lang="ja-JP" altLang="en-US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学会学術集会</a:t>
            </a:r>
            <a:endParaRPr kumimoji="1" lang="en-US" altLang="ja-JP" sz="4400" b="1" dirty="0">
              <a:solidFill>
                <a:srgbClr val="011D2B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ja-JP" altLang="en-US" sz="40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en-US" altLang="ja-JP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開示</a:t>
            </a:r>
          </a:p>
        </p:txBody>
      </p:sp>
      <p:sp>
        <p:nvSpPr>
          <p:cNvPr id="6" name="テキスト ボックス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00074" y="2936685"/>
            <a:ext cx="6905845" cy="3693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演題名：　　　　　</a:t>
            </a:r>
          </a:p>
        </p:txBody>
      </p:sp>
      <p:sp>
        <p:nvSpPr>
          <p:cNvPr id="7" name="テキスト ボックス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00074" y="3653517"/>
            <a:ext cx="6905845" cy="3693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発表者：</a:t>
            </a:r>
          </a:p>
        </p:txBody>
      </p:sp>
      <p:sp>
        <p:nvSpPr>
          <p:cNvPr id="8" name="テキスト ボックス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97002" y="5180013"/>
            <a:ext cx="7511993" cy="732060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none" rtlCol="0" anchor="ctr">
            <a:noAutofit/>
          </a:bodyPr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kumimoji="1" lang="ja-JP" altLang="en-US" sz="2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本演題の発表に際して開示すべき</a:t>
            </a:r>
            <a:r>
              <a:rPr kumimoji="1" lang="en-US" altLang="ja-JP" sz="2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2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はありません。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BED19856-39B6-2183-9B58-AAD7C201404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9139" y="790978"/>
            <a:ext cx="1129311" cy="112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72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第8回日本NP学会学術集会トップビジュアル">
            <a:extLst>
              <a:ext uri="{FF2B5EF4-FFF2-40B4-BE49-F238E27FC236}">
                <a16:creationId xmlns:a16="http://schemas.microsoft.com/office/drawing/2014/main" id="{B65DD610-50F9-BA47-9B8F-6696C01F21E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850"/>
            <a:ext cx="9906000" cy="5600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5223" y="582450"/>
            <a:ext cx="8815546" cy="167148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第</a:t>
            </a:r>
            <a:r>
              <a:rPr kumimoji="1" lang="en-US" altLang="ja-JP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8</a:t>
            </a:r>
            <a:r>
              <a:rPr kumimoji="1" lang="ja-JP" altLang="en-US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</a:t>
            </a:r>
            <a:r>
              <a:rPr kumimoji="1" lang="en-US" altLang="ja-JP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NP</a:t>
            </a:r>
            <a:r>
              <a:rPr kumimoji="1" lang="ja-JP" altLang="en-US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学会学術集会</a:t>
            </a:r>
            <a:endParaRPr kumimoji="1" lang="en-US" altLang="ja-JP" sz="4400" b="1" dirty="0">
              <a:solidFill>
                <a:srgbClr val="011D2B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ja-JP" altLang="en-US" sz="40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en-US" altLang="ja-JP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開示</a:t>
            </a:r>
          </a:p>
        </p:txBody>
      </p:sp>
      <p:sp>
        <p:nvSpPr>
          <p:cNvPr id="6" name="テキスト ボックス 5"/>
          <p:cNvSpPr txBox="1">
            <a:spLocks/>
          </p:cNvSpPr>
          <p:nvPr/>
        </p:nvSpPr>
        <p:spPr>
          <a:xfrm>
            <a:off x="1500074" y="2416856"/>
            <a:ext cx="6905845" cy="3693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演題名：　　　　　</a:t>
            </a:r>
          </a:p>
        </p:txBody>
      </p:sp>
      <p:sp>
        <p:nvSpPr>
          <p:cNvPr id="7" name="テキスト ボックス 6"/>
          <p:cNvSpPr txBox="1">
            <a:spLocks/>
          </p:cNvSpPr>
          <p:nvPr/>
        </p:nvSpPr>
        <p:spPr>
          <a:xfrm>
            <a:off x="1500074" y="2883168"/>
            <a:ext cx="6905845" cy="3693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発表者：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BED19856-39B6-2183-9B58-AAD7C201404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9139" y="790978"/>
            <a:ext cx="1129311" cy="112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D77A216-81CA-DC54-F8AD-733C8F46B93F}"/>
              </a:ext>
            </a:extLst>
          </p:cNvPr>
          <p:cNvSpPr txBox="1"/>
          <p:nvPr/>
        </p:nvSpPr>
        <p:spPr>
          <a:xfrm>
            <a:off x="1050759" y="3576150"/>
            <a:ext cx="7804474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①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役員・顧問　　　　　　　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AAA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企業　（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※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なしの場合は「なし」と記載してください）</a:t>
            </a:r>
            <a:endParaRPr kumimoji="1" lang="en-US" altLang="ja-JP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②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株保有・利益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            BBB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会社 （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※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なしの場合は「なし」と記載してください）</a:t>
            </a:r>
            <a:endParaRPr kumimoji="1" lang="en-US" altLang="ja-JP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③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特許権使用料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          CCC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        （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※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なしの場合は「なし」と記載してください）</a:t>
            </a:r>
            <a:endParaRPr kumimoji="1" lang="en-US" altLang="ja-JP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④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講演料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                 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  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DDD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        （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※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なしの場合は「なし」と記載してください）</a:t>
            </a:r>
            <a:endParaRPr kumimoji="1" lang="en-US" altLang="ja-JP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⑤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原稿料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                 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EEE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       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（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※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なしの場合は「なし」と記載してください）</a:t>
            </a:r>
            <a:endParaRPr kumimoji="1" lang="en-US" altLang="ja-JP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⑥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研究費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                 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FFF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         （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※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なしの場合は「なし」と記載してください）</a:t>
            </a:r>
            <a:endParaRPr kumimoji="1" lang="en-US" altLang="ja-JP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⑦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奨学寄付金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          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GGG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        （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※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なしの場合は「なし」と記載してください）</a:t>
            </a:r>
            <a:endParaRPr kumimoji="1" lang="en-US" altLang="ja-JP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⑧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寄付講座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             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HHH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         （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※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なしの場合は「なし」と記載してください）</a:t>
            </a:r>
            <a:endParaRPr kumimoji="1" lang="en-US" altLang="ja-JP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⑨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その他報酬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           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JJJ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           （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※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なしの場合は「なし」と記載してください）</a:t>
            </a:r>
            <a:endParaRPr kumimoji="1" lang="en-US" altLang="ja-JP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⑩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個人的利害関係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     KKK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          （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※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なしの場合は「なし」と記載してください）</a:t>
            </a:r>
            <a:endParaRPr kumimoji="1" lang="en-US" altLang="ja-JP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756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第8回日本NP学会学術集会トップビジュアル">
            <a:extLst>
              <a:ext uri="{FF2B5EF4-FFF2-40B4-BE49-F238E27FC236}">
                <a16:creationId xmlns:a16="http://schemas.microsoft.com/office/drawing/2014/main" id="{B65DD610-50F9-BA47-9B8F-6696C01F21E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850"/>
            <a:ext cx="9906000" cy="5600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5223" y="582450"/>
            <a:ext cx="8815546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 </a:t>
            </a:r>
            <a:r>
              <a:rPr kumimoji="1" lang="en-US" altLang="ja-JP" sz="32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The 8</a:t>
            </a:r>
            <a:r>
              <a:rPr kumimoji="1" lang="en-US" altLang="ja-JP" sz="3200" b="1" baseline="30000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th</a:t>
            </a:r>
            <a:r>
              <a:rPr kumimoji="1" lang="en-US" altLang="ja-JP" sz="32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Annual Conference of JSNP </a:t>
            </a:r>
            <a:endParaRPr kumimoji="1" lang="en-US" altLang="ja-JP" sz="4400" b="1" dirty="0">
              <a:solidFill>
                <a:srgbClr val="011D2B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spcAft>
                <a:spcPts val="600"/>
              </a:spcAft>
            </a:pPr>
            <a:r>
              <a:rPr kumimoji="1" lang="en-US" altLang="ja-JP" sz="36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</a:t>
            </a:r>
            <a:r>
              <a:rPr kumimoji="1" lang="ja-JP" altLang="en-US" sz="36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en-US" altLang="ja-JP" sz="40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COI Disclosure Information</a:t>
            </a:r>
          </a:p>
        </p:txBody>
      </p:sp>
      <p:sp>
        <p:nvSpPr>
          <p:cNvPr id="6" name="テキスト ボックス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00074" y="2936685"/>
            <a:ext cx="6905845" cy="3693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Title</a:t>
            </a:r>
            <a:r>
              <a:rPr kumimoji="1" lang="ja-JP" altLang="en-US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　　　　　</a:t>
            </a:r>
          </a:p>
        </p:txBody>
      </p:sp>
      <p:sp>
        <p:nvSpPr>
          <p:cNvPr id="7" name="テキスト ボックス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00074" y="3653517"/>
            <a:ext cx="6905845" cy="3693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Name of the Speaker</a:t>
            </a:r>
            <a:r>
              <a:rPr kumimoji="1" lang="ja-JP" altLang="en-US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</a:p>
        </p:txBody>
      </p:sp>
      <p:sp>
        <p:nvSpPr>
          <p:cNvPr id="8" name="テキスト ボックス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97002" y="5180013"/>
            <a:ext cx="7511993" cy="732060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none" rtlCol="0" anchor="ctr">
            <a:noAutofit/>
          </a:bodyPr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kumimoji="1" lang="en-US" altLang="ja-JP" sz="2800" dirty="0">
                <a:solidFill>
                  <a:schemeClr val="accent5">
                    <a:lumMod val="10000"/>
                  </a:schemeClr>
                </a:solidFill>
              </a:rPr>
              <a:t>I have no financial relationships to disclose.</a:t>
            </a:r>
            <a:endParaRPr kumimoji="1" lang="ja-JP" altLang="en-US" sz="2800" b="1" dirty="0">
              <a:solidFill>
                <a:srgbClr val="011D2B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BED19856-39B6-2183-9B58-AAD7C2014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4838" y="710291"/>
            <a:ext cx="1129311" cy="112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12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第8回日本NP学会学術集会トップビジュアル">
            <a:extLst>
              <a:ext uri="{FF2B5EF4-FFF2-40B4-BE49-F238E27FC236}">
                <a16:creationId xmlns:a16="http://schemas.microsoft.com/office/drawing/2014/main" id="{B65DD610-50F9-BA47-9B8F-6696C01F21E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850"/>
            <a:ext cx="9906000" cy="5600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5223" y="582450"/>
            <a:ext cx="8815546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 </a:t>
            </a:r>
            <a:r>
              <a:rPr kumimoji="1" lang="en-US" altLang="ja-JP" sz="32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The 8</a:t>
            </a:r>
            <a:r>
              <a:rPr kumimoji="1" lang="en-US" altLang="ja-JP" sz="3200" b="1" baseline="30000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th</a:t>
            </a:r>
            <a:r>
              <a:rPr kumimoji="1" lang="en-US" altLang="ja-JP" sz="32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Annual Conference of JSNP </a:t>
            </a:r>
            <a:endParaRPr kumimoji="1" lang="en-US" altLang="ja-JP" sz="4400" b="1" dirty="0">
              <a:solidFill>
                <a:srgbClr val="011D2B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spcAft>
                <a:spcPts val="600"/>
              </a:spcAft>
            </a:pPr>
            <a:r>
              <a:rPr kumimoji="1" lang="en-US" altLang="ja-JP" sz="36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</a:t>
            </a:r>
            <a:r>
              <a:rPr kumimoji="1" lang="ja-JP" altLang="en-US" sz="36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en-US" altLang="ja-JP" sz="40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COI Disclosure Information</a:t>
            </a:r>
          </a:p>
        </p:txBody>
      </p:sp>
      <p:sp>
        <p:nvSpPr>
          <p:cNvPr id="6" name="テキスト ボックス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00074" y="2205983"/>
            <a:ext cx="6905845" cy="3693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Title</a:t>
            </a:r>
            <a:r>
              <a:rPr kumimoji="1" lang="ja-JP" altLang="en-US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　　　　　</a:t>
            </a:r>
          </a:p>
        </p:txBody>
      </p:sp>
      <p:sp>
        <p:nvSpPr>
          <p:cNvPr id="7" name="テキスト ボックス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00074" y="2677887"/>
            <a:ext cx="6905845" cy="3693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Name of the Speaker</a:t>
            </a:r>
            <a:r>
              <a:rPr kumimoji="1" lang="ja-JP" altLang="en-US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</a:p>
        </p:txBody>
      </p:sp>
      <p:sp>
        <p:nvSpPr>
          <p:cNvPr id="8" name="テキスト ボックス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97002" y="3212434"/>
            <a:ext cx="7511993" cy="732060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none" rtlCol="0" anchor="ctr">
            <a:noAutofit/>
          </a:bodyPr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kumimoji="1" lang="en-US" altLang="ja-JP" sz="2400">
                <a:solidFill>
                  <a:schemeClr val="accent5">
                    <a:lumMod val="10000"/>
                  </a:schemeClr>
                </a:solidFill>
              </a:rPr>
              <a:t>I have the following financial relationships to disclose.</a:t>
            </a:r>
            <a:endParaRPr kumimoji="1" lang="en-US" altLang="ja-JP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BED19856-39B6-2183-9B58-AAD7C2014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4838" y="710291"/>
            <a:ext cx="1129311" cy="112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922044-2F47-37A3-8B04-002C399F1632}"/>
              </a:ext>
            </a:extLst>
          </p:cNvPr>
          <p:cNvSpPr txBox="1">
            <a:spLocks/>
          </p:cNvSpPr>
          <p:nvPr/>
        </p:nvSpPr>
        <p:spPr>
          <a:xfrm>
            <a:off x="1804149" y="4151825"/>
            <a:ext cx="5264260" cy="2031325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①Leadership position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／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advisory role for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：</a:t>
            </a:r>
            <a:r>
              <a:rPr kumimoji="1" lang="en-US" altLang="ja-JP" dirty="0" err="1">
                <a:solidFill>
                  <a:schemeClr val="accent5">
                    <a:lumMod val="10000"/>
                  </a:schemeClr>
                </a:solidFill>
              </a:rPr>
              <a:t>AAA,Inc</a:t>
            </a:r>
            <a:endParaRPr kumimoji="1" lang="en-US" altLang="ja-JP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②Stockholder in 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：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BBB Corporation</a:t>
            </a:r>
          </a:p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③Patents and royalties from 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：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CCC</a:t>
            </a:r>
          </a:p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④Honoraria(lecture fee)from 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：　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DDD</a:t>
            </a:r>
          </a:p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⑤Honoraria(manuscript fee)from 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：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EEE</a:t>
            </a:r>
          </a:p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⑥Grant/Research support from </a:t>
            </a:r>
            <a:r>
              <a:rPr kumimoji="1" lang="ja-JP" altLang="en-US" dirty="0">
                <a:solidFill>
                  <a:schemeClr val="accent5">
                    <a:lumMod val="10000"/>
                  </a:schemeClr>
                </a:solidFill>
              </a:rPr>
              <a:t>：</a:t>
            </a:r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 FFF</a:t>
            </a:r>
          </a:p>
          <a:p>
            <a:r>
              <a:rPr kumimoji="1" lang="en-US" altLang="ja-JP" dirty="0">
                <a:solidFill>
                  <a:schemeClr val="accent5">
                    <a:lumMod val="10000"/>
                  </a:schemeClr>
                </a:solidFill>
              </a:rPr>
              <a:t>⑦Other remuneration from : GGG</a:t>
            </a:r>
          </a:p>
        </p:txBody>
      </p:sp>
    </p:spTree>
    <p:extLst>
      <p:ext uri="{BB962C8B-B14F-4D97-AF65-F5344CB8AC3E}">
        <p14:creationId xmlns:p14="http://schemas.microsoft.com/office/powerpoint/2010/main" val="137546439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588</TotalTime>
  <Words>335</Words>
  <Application>Microsoft Office PowerPoint</Application>
  <PresentationFormat>A4 210 x 297 mm</PresentationFormat>
  <Paragraphs>36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游ゴシック</vt:lpstr>
      <vt:lpstr>Arial</vt:lpstr>
      <vt:lpstr>Calibri</vt:lpstr>
      <vt:lpstr>Calibri Light</vt:lpstr>
      <vt:lpstr>Wingdings 2</vt:lpstr>
      <vt:lpstr>HDOfficeLightV0</vt:lpstr>
      <vt:lpstr>1_HDOfficeLightV0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Business PowerPoint Template</dc:title>
  <dc:creator>Presentation Magazine</dc:creator>
  <cp:lastModifiedBy>廣末 美幸</cp:lastModifiedBy>
  <cp:revision>51</cp:revision>
  <cp:lastPrinted>2020-06-05T04:39:06Z</cp:lastPrinted>
  <dcterms:created xsi:type="dcterms:W3CDTF">2009-11-03T13:35:13Z</dcterms:created>
  <dcterms:modified xsi:type="dcterms:W3CDTF">2022-06-04T11:00:39Z</dcterms:modified>
</cp:coreProperties>
</file>